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ktangel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ktangel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ktangel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ktangel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frundet rektangel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frundet rektangel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ktangel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2FD1E4D-6B93-4EE9-8A10-B8AD336451E2}" type="datetimeFigureOut">
              <a:rPr lang="da-DK" smtClean="0"/>
              <a:pPr/>
              <a:t>14-01-2013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da-DK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14-01-2013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14-01-2013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14-01-2013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14-01-2013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14-01-2013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26" name="Pladsholder til dato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FD1E4D-6B93-4EE9-8A10-B8AD336451E2}" type="datetimeFigureOut">
              <a:rPr lang="da-DK" smtClean="0"/>
              <a:pPr/>
              <a:t>14-01-2013</a:t>
            </a:fld>
            <a:endParaRPr lang="da-DK"/>
          </a:p>
        </p:txBody>
      </p:sp>
      <p:sp>
        <p:nvSpPr>
          <p:cNvPr id="27" name="Pladsholder til dias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8" name="Pladsholder til sidefod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2FD1E4D-6B93-4EE9-8A10-B8AD336451E2}" type="datetimeFigureOut">
              <a:rPr lang="da-DK" smtClean="0"/>
              <a:pPr/>
              <a:t>14-01-2013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14-01-2013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14-01-2013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14-01-2013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ktangel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ktangel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ktangel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ktangel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frundet rektangel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frundet rektangel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ktangel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ktangel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ktangel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ktangel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ktangel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ktangel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2FD1E4D-6B93-4EE9-8A10-B8AD336451E2}" type="datetimeFigureOut">
              <a:rPr lang="da-DK" smtClean="0"/>
              <a:pPr/>
              <a:t>14-01-2013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da-DK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/>
              <a:t>Kildekritik </a:t>
            </a:r>
            <a:r>
              <a:rPr lang="da-DK" b="1" dirty="0" smtClean="0"/>
              <a:t>– kort fortalt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Til alt slags arbejde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/>
              <a:t>Den onde</a:t>
            </a:r>
            <a:r>
              <a:rPr lang="da-DK" b="1" dirty="0" smtClean="0"/>
              <a:t/>
            </a:r>
            <a:br>
              <a:rPr lang="da-DK" b="1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a-DK" b="1" dirty="0" smtClean="0"/>
              <a:t>Ikke alle kilder er lige troværdige</a:t>
            </a:r>
          </a:p>
          <a:p>
            <a:pPr>
              <a:buNone/>
            </a:pPr>
            <a:r>
              <a:rPr lang="da-DK" dirty="0" smtClean="0"/>
              <a:t> </a:t>
            </a:r>
          </a:p>
          <a:p>
            <a:r>
              <a:rPr lang="da-DK" b="1" dirty="0" smtClean="0"/>
              <a:t>Eksempler:</a:t>
            </a:r>
            <a:endParaRPr lang="da-DK" dirty="0" smtClean="0"/>
          </a:p>
          <a:p>
            <a:r>
              <a:rPr lang="da-DK" dirty="0" smtClean="0"/>
              <a:t>Nazistisk pjece (propaganda, historie forfalskning)</a:t>
            </a:r>
          </a:p>
          <a:p>
            <a:r>
              <a:rPr lang="da-DK" dirty="0" smtClean="0"/>
              <a:t>En virksomheds årsberetning (skrevet til investorer)</a:t>
            </a:r>
          </a:p>
          <a:p>
            <a:r>
              <a:rPr lang="da-DK" dirty="0" smtClean="0"/>
              <a:t>Reklamers budskab (skal sælge)</a:t>
            </a:r>
          </a:p>
          <a:p>
            <a:r>
              <a:rPr lang="da-DK" dirty="0" smtClean="0"/>
              <a:t>En avisartikel i Ekstra Bladet</a:t>
            </a:r>
          </a:p>
          <a:p>
            <a:pPr>
              <a:buNone/>
            </a:pPr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Den gode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Gode kilder til objektiv information:</a:t>
            </a:r>
            <a:endParaRPr lang="da-DK" dirty="0" smtClean="0"/>
          </a:p>
          <a:p>
            <a:r>
              <a:rPr lang="da-DK" dirty="0" smtClean="0"/>
              <a:t>Videnskabelige artikler</a:t>
            </a:r>
          </a:p>
          <a:p>
            <a:r>
              <a:rPr lang="da-DK" dirty="0" smtClean="0"/>
              <a:t>Avisartikler (nogle mere troværdige end andre)</a:t>
            </a:r>
          </a:p>
          <a:p>
            <a:r>
              <a:rPr lang="da-DK" dirty="0" smtClean="0"/>
              <a:t>Faglitterære bøger</a:t>
            </a:r>
          </a:p>
          <a:p>
            <a:pPr>
              <a:buNone/>
            </a:pPr>
            <a:r>
              <a:rPr lang="da-DK" dirty="0" smtClean="0"/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Hvordan kontrolleres en kilde</a:t>
            </a:r>
            <a:r>
              <a:rPr lang="da-DK" b="1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da-DK" dirty="0" smtClean="0"/>
              <a:t>Bøger </a:t>
            </a:r>
            <a:r>
              <a:rPr lang="da-DK" dirty="0" smtClean="0"/>
              <a:t>og andre trykte medier:</a:t>
            </a:r>
          </a:p>
          <a:p>
            <a:pPr lvl="1"/>
            <a:r>
              <a:rPr lang="da-DK" sz="2800" dirty="0" smtClean="0"/>
              <a:t>Kildehenvisninger</a:t>
            </a:r>
          </a:p>
          <a:p>
            <a:pPr lvl="1"/>
            <a:r>
              <a:rPr lang="da-DK" sz="2800" dirty="0" smtClean="0"/>
              <a:t>Forlag?</a:t>
            </a:r>
          </a:p>
          <a:p>
            <a:pPr lvl="1"/>
            <a:r>
              <a:rPr lang="da-DK" sz="2800" dirty="0" smtClean="0"/>
              <a:t>Redaktører?</a:t>
            </a:r>
          </a:p>
          <a:p>
            <a:pPr lvl="1"/>
            <a:r>
              <a:rPr lang="da-DK" sz="2800" dirty="0" smtClean="0"/>
              <a:t>Forfatter</a:t>
            </a:r>
          </a:p>
          <a:p>
            <a:pPr lvl="1"/>
            <a:r>
              <a:rPr lang="da-DK" sz="2800" dirty="0" smtClean="0"/>
              <a:t>Bibliografier</a:t>
            </a:r>
          </a:p>
          <a:p>
            <a:pPr lvl="1"/>
            <a:r>
              <a:rPr lang="da-DK" sz="2800" dirty="0" smtClean="0"/>
              <a:t>Anden information om samme emne</a:t>
            </a:r>
          </a:p>
          <a:p>
            <a:pPr>
              <a:buNone/>
            </a:pPr>
            <a:r>
              <a:rPr lang="da-DK" dirty="0" smtClean="0"/>
              <a:t> </a:t>
            </a:r>
          </a:p>
          <a:p>
            <a:pPr lvl="0"/>
            <a:r>
              <a:rPr lang="da-DK" dirty="0" smtClean="0"/>
              <a:t>Internettet:</a:t>
            </a:r>
          </a:p>
          <a:p>
            <a:pPr lvl="1"/>
            <a:r>
              <a:rPr lang="da-DK" sz="2800" dirty="0" smtClean="0"/>
              <a:t>Ingen forlag, redaktører osv.</a:t>
            </a:r>
          </a:p>
          <a:p>
            <a:pPr lvl="1"/>
            <a:r>
              <a:rPr lang="da-DK" sz="2800" dirty="0" smtClean="0"/>
              <a:t>Alle kan udgive, ingen kontaktpris</a:t>
            </a:r>
          </a:p>
          <a:p>
            <a:pPr lvl="1"/>
            <a:r>
              <a:rPr lang="da-DK" sz="2800" dirty="0" smtClean="0"/>
              <a:t>Troværdighed kan være svær at vurdere</a:t>
            </a:r>
          </a:p>
          <a:p>
            <a:pPr lvl="1"/>
            <a:r>
              <a:rPr lang="da-DK" sz="2800" dirty="0" smtClean="0"/>
              <a:t>Kontroller evt. ejer af domænet</a:t>
            </a:r>
          </a:p>
          <a:p>
            <a:pPr lvl="1"/>
            <a:r>
              <a:rPr lang="da-DK" sz="2800" dirty="0" smtClean="0"/>
              <a:t>Brug din sunde fornuft – vær kritisk, stil spørgsmål</a:t>
            </a:r>
          </a:p>
          <a:p>
            <a:pPr lvl="1"/>
            <a:r>
              <a:rPr lang="da-DK" sz="2800" dirty="0" smtClean="0"/>
              <a:t>Andre?</a:t>
            </a:r>
            <a:endParaRPr lang="da-DK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</TotalTime>
  <Words>59</Words>
  <Application>Microsoft Office PowerPoint</Application>
  <PresentationFormat>Skærmshow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Urban</vt:lpstr>
      <vt:lpstr>Kildekritik – kort fortalt</vt:lpstr>
      <vt:lpstr>Den onde </vt:lpstr>
      <vt:lpstr>Den gode</vt:lpstr>
      <vt:lpstr>Hvordan kontrolleres en kilde?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Informationssøgning og kildekritik</dc:title>
  <dc:creator>Eucvest</dc:creator>
  <cp:lastModifiedBy>Windows-bruger</cp:lastModifiedBy>
  <cp:revision>3</cp:revision>
  <dcterms:created xsi:type="dcterms:W3CDTF">2013-01-14T14:42:39Z</dcterms:created>
  <dcterms:modified xsi:type="dcterms:W3CDTF">2013-01-14T14:55:06Z</dcterms:modified>
</cp:coreProperties>
</file>